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0" r:id="rId4"/>
    <p:sldId id="267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1" r:id="rId14"/>
    <p:sldId id="272" r:id="rId15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40" autoAdjust="0"/>
  </p:normalViewPr>
  <p:slideViewPr>
    <p:cSldViewPr snapToGrid="0" snapToObjects="1">
      <p:cViewPr varScale="1">
        <p:scale>
          <a:sx n="57" d="100"/>
          <a:sy n="57" d="100"/>
        </p:scale>
        <p:origin x="858" y="66"/>
      </p:cViewPr>
      <p:guideLst>
        <p:guide orient="horz" pos="2382"/>
        <p:guide pos="31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F327A-CD4E-F04F-9742-6530C160E85E}" type="datetimeFigureOut">
              <a:rPr lang="en-US" smtClean="0"/>
              <a:t>5/23/2017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85269-2589-3942-ABF2-3EAE197084A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83363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A882E-9047-C94F-A781-13AFA4458C37}" type="datetimeFigureOut">
              <a:rPr lang="en-US" smtClean="0"/>
              <a:t>5/23/2017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1871F-0A25-9147-8A08-9079383FFA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3396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1871F-0A25-9147-8A08-9079383FFAD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5423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FAE2B-9747-40B0-9977-AFBCD5F67536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email autora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6861C-148E-4113-B85F-2A16A9812875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email autora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D728-D221-4794-BEB4-7DC604871C49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email autora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3F75-13A1-499A-938B-DA552AF38240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email autora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A75B7-B48D-4CB9-8E7F-3A00A476EC98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email autora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9467-7B9C-4C48-B584-060869AA34A0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email autora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E312-C871-4E6C-B01E-855AC0C84E5B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email autora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D8385-69FC-4613-8AB0-CC3BF4B6DFCF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email autora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770C-904C-4EE0-B5F4-3111B714AF6D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email autora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68055-73A1-434E-BE2A-AC06E41E7DA3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email autora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ECB2-02E1-4FE9-BF0A-C39904E71786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email autora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7308" y="6787309"/>
            <a:ext cx="1164934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49D62E6-3BCF-4585-9385-2435A8377550}" type="datetime9">
              <a:rPr lang="sk-SK" smtClean="0"/>
              <a:t>23. 5. 2017 22:57:10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5002" y="6787309"/>
            <a:ext cx="5475399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/>
              <a:t>email autora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787310"/>
            <a:ext cx="822862" cy="402652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2400" dirty="0"/>
              <a:t>Názov práce, katedra, dátum, meno autora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Výsledky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10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408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Výsledky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11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52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Záver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12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798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Záver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71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sz="3600" dirty="0"/>
              <a:t>Odpovede na otázky oponenta 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14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85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Ciele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85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Metodika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3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3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Metodika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4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39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Výsledky 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5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05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Výsledky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6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0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Výsledky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7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Výsledky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8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4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451429" y="2569030"/>
            <a:ext cx="7118346" cy="421828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56449" y="838866"/>
            <a:ext cx="8312587" cy="1008380"/>
          </a:xfrm>
        </p:spPr>
        <p:txBody>
          <a:bodyPr/>
          <a:lstStyle/>
          <a:p>
            <a:r>
              <a:rPr lang="sk-SK" dirty="0"/>
              <a:t>Výsledky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>
                <a:solidFill>
                  <a:prstClr val="white">
                    <a:alpha val="60000"/>
                  </a:prstClr>
                </a:solidFill>
              </a:rPr>
              <a:pPr/>
              <a:t>9</a:t>
            </a:fld>
            <a:endParaRPr lang="en-GB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0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Martin_Trnava_prednasky.potx</Template>
  <TotalTime>37</TotalTime>
  <Words>39</Words>
  <Application>Microsoft Office PowerPoint</Application>
  <PresentationFormat>Vlastná</PresentationFormat>
  <Paragraphs>28</Paragraphs>
  <Slides>14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Calibri</vt:lpstr>
      <vt:lpstr>Palatino Linotype</vt:lpstr>
      <vt:lpstr>Wingdings</vt:lpstr>
      <vt:lpstr>Martin_Trnava_prednasky</vt:lpstr>
      <vt:lpstr>Názov práce, katedra, dátum, meno autora</vt:lpstr>
      <vt:lpstr>Ciele</vt:lpstr>
      <vt:lpstr>Metodika</vt:lpstr>
      <vt:lpstr>Metodika</vt:lpstr>
      <vt:lpstr>Výsledky </vt:lpstr>
      <vt:lpstr>Výsledky</vt:lpstr>
      <vt:lpstr>Výsledky</vt:lpstr>
      <vt:lpstr>Výsledky</vt:lpstr>
      <vt:lpstr>Výsledky</vt:lpstr>
      <vt:lpstr>Výsledky</vt:lpstr>
      <vt:lpstr>Výsledky</vt:lpstr>
      <vt:lpstr>Záver</vt:lpstr>
      <vt:lpstr>Záver</vt:lpstr>
      <vt:lpstr>Odpovede na otázky oponenta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Rusnák</dc:creator>
  <cp:lastModifiedBy>Denisa</cp:lastModifiedBy>
  <cp:revision>6</cp:revision>
  <dcterms:created xsi:type="dcterms:W3CDTF">2012-03-23T08:51:40Z</dcterms:created>
  <dcterms:modified xsi:type="dcterms:W3CDTF">2017-05-23T20:57:50Z</dcterms:modified>
</cp:coreProperties>
</file>